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7" r:id="rId4"/>
    <p:sldId id="268" r:id="rId5"/>
    <p:sldId id="269" r:id="rId6"/>
    <p:sldId id="270" r:id="rId7"/>
    <p:sldId id="272" r:id="rId8"/>
    <p:sldId id="271" r:id="rId9"/>
    <p:sldId id="273" r:id="rId10"/>
    <p:sldId id="262" r:id="rId11"/>
    <p:sldId id="263" r:id="rId12"/>
    <p:sldId id="260" r:id="rId13"/>
    <p:sldId id="259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188" autoAdjust="0"/>
  </p:normalViewPr>
  <p:slideViewPr>
    <p:cSldViewPr snapToGrid="0">
      <p:cViewPr varScale="1">
        <p:scale>
          <a:sx n="62" d="100"/>
          <a:sy n="6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1F74E-E387-48C9-A0CF-9FB79BEE9FB0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D6DD4-F0CB-4B44-AB45-7E066E3FB93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268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D6DD4-F0CB-4B44-AB45-7E066E3FB93F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543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D6DD4-F0CB-4B44-AB45-7E066E3FB93F}" type="slidenum">
              <a:rPr lang="vi-VN" smtClean="0"/>
              <a:t>13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441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4FD93-9966-4A89-B2B9-40FB6DAE9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F0CE68-9C1A-4BB0-97E8-9EB7D6E9F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C3BF6-A2A7-4912-9FA7-53B9AAAE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1705-8073-447A-9D30-A1DA3FFC51A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53BB2-D5A9-48EE-B01D-6EFC9AC22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8A80E-5D8F-428D-A3B3-E848F6DF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0BE3-0E39-4F27-A825-ABF449654B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170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7DF12-3B14-4FED-BFB1-369FF91E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AD8539-9067-4AE3-989D-5A1C9D8C4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7A6B5-A145-42A1-AADA-9C9B2A44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1705-8073-447A-9D30-A1DA3FFC51A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9EA41-8A65-4CA2-89FE-A418B19C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DAE5B-A781-4CE1-8A8F-E002F4A1B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0BE3-0E39-4F27-A825-ABF449654B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4164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E6DC2A-CFF5-43A3-A266-35AD26D0E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5E8EA-7930-4561-8C3B-A9140F376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4C073-865C-4335-9789-1ECBBAB9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1705-8073-447A-9D30-A1DA3FFC51A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3DAF3-2523-41FA-A7F0-D465EA1C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7CC8-0984-46E2-8620-FE65C3BDE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0BE3-0E39-4F27-A825-ABF449654B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810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5F0C-B475-4078-A644-65FF308F7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AFA23-94D4-4133-AEF9-6E8B1A959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D2A08-86C1-49A7-A004-7B5C32FC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1705-8073-447A-9D30-A1DA3FFC51A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52414-CB4D-46B1-B4FA-1C05BE0D8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D8422-E0DD-44A2-9C49-F8A920EA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0BE3-0E39-4F27-A825-ABF449654B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375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38C8D-A725-4E8D-8A95-E25128F8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B8DA8-ACD1-47D1-9D77-AAFAAFA06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D3EEE-E517-44F4-9AAE-132836653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1705-8073-447A-9D30-A1DA3FFC51A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9FD1D-622A-40A1-AFB5-1F895AEF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BF721-C47F-46A4-92CE-BB4E1500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0BE3-0E39-4F27-A825-ABF449654B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097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9500D-D246-48D2-9182-40B4EB90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F7076-D1F7-4BA0-83E6-3CAA7463A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65E8D-43CD-4729-8C45-0DB99A8E6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1C17A-3A2D-4EF6-88D6-6D7F7C2E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1705-8073-447A-9D30-A1DA3FFC51A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55A5F-CC2A-42E5-B1B0-7113BE98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A199E-ED92-4136-9D13-B165DB59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0BE3-0E39-4F27-A825-ABF449654B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433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BECD-AA57-4DE1-A654-B718BF2D9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18289-9670-44E8-A590-879D8A5DD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C5B44-D39D-4E01-A234-90F9FA1D8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0A8096-125E-4B35-AD8B-CCC09BE808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D5CE97-3D3B-494E-BAE5-61ED07837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FC62F2-EB01-40AA-B784-BB3C8FBAB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1705-8073-447A-9D30-A1DA3FFC51A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EAF79-935D-42B7-9E17-0884C19E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5666B4-1BCE-4CD5-8D2A-E6B9BA637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0BE3-0E39-4F27-A825-ABF449654B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564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53A6-76C2-4ADD-AC8A-259DE1447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62C4A-B0AE-4CDE-BB85-5660EB44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1705-8073-447A-9D30-A1DA3FFC51A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1E794-FE54-44C6-B7B3-684BF45B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7DA23-E689-431F-8C2A-EFEC3425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0BE3-0E39-4F27-A825-ABF449654B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956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989B6D-0D4F-4D0E-A3C5-A0DD1554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1705-8073-447A-9D30-A1DA3FFC51A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1547F0-AFFE-4929-84C3-B0CCD652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D3FF4-D8D4-4D51-A8DB-72CA67916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0BE3-0E39-4F27-A825-ABF449654B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111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5566B-64A0-484F-BBD9-C4E04DE7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40E27-14E3-422B-A992-644312B10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52614-3B37-4974-A2B1-2315C4232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F51CC-4304-4EF9-8398-9E17AF9FA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1705-8073-447A-9D30-A1DA3FFC51A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D2BB7-9D9F-48A3-9DA4-32B4EEFE0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8EAB0-ADED-4CD8-AFAB-84B618D3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0BE3-0E39-4F27-A825-ABF449654B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335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0E028-C5A0-4A41-958A-FC36F790F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8B041E-ADAD-46E1-95E2-5D4BC591A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91D64-84B0-43C8-8157-92C4C99C8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A1FE2-53BB-4A54-83ED-120B8C7F3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1705-8073-447A-9D30-A1DA3FFC51A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CA619-644C-4947-A4A9-A70F18CEB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BD7DA-F7FC-4E44-91DC-3C6C10F20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0BE3-0E39-4F27-A825-ABF449654B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0018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AD3064-68F7-4F7E-BBFB-23D06AF5D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7B090-98AA-4682-9B80-2FB655EF8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5E43D-590B-4FED-A01D-010BA3DD1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1705-8073-447A-9D30-A1DA3FFC51A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C8880-8C38-4AE3-8F61-AF43283F9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22842-67C7-4618-B706-73737877A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0BE3-0E39-4F27-A825-ABF449654B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395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B88FB7-88BE-44F1-813C-37D3F84DF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488"/>
            <a:ext cx="12192000" cy="74295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1AFA2D-A1DC-4779-B583-7ED2BE6001D0}"/>
              </a:ext>
            </a:extLst>
          </p:cNvPr>
          <p:cNvSpPr txBox="1"/>
          <p:nvPr/>
        </p:nvSpPr>
        <p:spPr>
          <a:xfrm>
            <a:off x="3208149" y="2159724"/>
            <a:ext cx="77220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vi-V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EB640D-E81C-4953-961D-D2718CDA406F}"/>
              </a:ext>
            </a:extLst>
          </p:cNvPr>
          <p:cNvSpPr txBox="1"/>
          <p:nvPr/>
        </p:nvSpPr>
        <p:spPr>
          <a:xfrm>
            <a:off x="3099661" y="3116828"/>
            <a:ext cx="7547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vi-VN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D912A1-A74F-42CE-8D9F-EA736984A67F}"/>
              </a:ext>
            </a:extLst>
          </p:cNvPr>
          <p:cNvSpPr txBox="1"/>
          <p:nvPr/>
        </p:nvSpPr>
        <p:spPr>
          <a:xfrm>
            <a:off x="3620789" y="4386436"/>
            <a:ext cx="5587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93)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3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hình động\download (3).jpg">
            <a:extLst>
              <a:ext uri="{FF2B5EF4-FFF2-40B4-BE49-F238E27FC236}">
                <a16:creationId xmlns:a16="http://schemas.microsoft.com/office/drawing/2014/main" id="{4F4C33D3-8C3F-4521-8E07-A4B74266AE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974237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C6F434-1091-4DCE-8461-32BACFFD4C99}"/>
              </a:ext>
            </a:extLst>
          </p:cNvPr>
          <p:cNvSpPr txBox="1"/>
          <p:nvPr/>
        </p:nvSpPr>
        <p:spPr>
          <a:xfrm>
            <a:off x="3859078" y="2092272"/>
            <a:ext cx="4138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vi-VN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97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C1C73E-AC38-489D-B622-F5CB6150B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59" y="523220"/>
            <a:ext cx="5222928" cy="2031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A3F720-769F-4A79-ABE9-8E100B0690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60" y="2768951"/>
            <a:ext cx="5222928" cy="20313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D24100-F561-4774-B8DB-EA29687CD2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124" y="553708"/>
            <a:ext cx="5222927" cy="23008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37A289-B54D-4CEC-AFA0-1710773E0A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123" y="2854529"/>
            <a:ext cx="5222928" cy="20313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35017BA-9DDC-4FB6-A3FF-2B109D11DA19}"/>
              </a:ext>
            </a:extLst>
          </p:cNvPr>
          <p:cNvSpPr txBox="1"/>
          <p:nvPr/>
        </p:nvSpPr>
        <p:spPr>
          <a:xfrm>
            <a:off x="4320153" y="0"/>
            <a:ext cx="6098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1EA229-73DF-4B71-B970-F0D772DCDC2B}"/>
              </a:ext>
            </a:extLst>
          </p:cNvPr>
          <p:cNvSpPr txBox="1"/>
          <p:nvPr/>
        </p:nvSpPr>
        <p:spPr>
          <a:xfrm>
            <a:off x="740688" y="4855366"/>
            <a:ext cx="1110518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bươm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4195341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969884-ECB0-4638-A93E-72025876D0AE}"/>
              </a:ext>
            </a:extLst>
          </p:cNvPr>
          <p:cNvSpPr txBox="1"/>
          <p:nvPr/>
        </p:nvSpPr>
        <p:spPr>
          <a:xfrm>
            <a:off x="3992105" y="-11338"/>
            <a:ext cx="60985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267C39-1E93-4E8B-9E04-A48B8F20B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59" y="743919"/>
            <a:ext cx="5222928" cy="22472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5B4549-50E3-4F7B-B591-0492CFEC6A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59" y="3161655"/>
            <a:ext cx="5222928" cy="24332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C10795-21F7-46F6-9D26-4276029465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522" y="743919"/>
            <a:ext cx="5724041" cy="22472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97E9DF-2D03-462D-8B1D-312DE57126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522" y="3161655"/>
            <a:ext cx="5724041" cy="24332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3848F69-7867-4DE2-B63A-1D60062DDCA8}"/>
              </a:ext>
            </a:extLst>
          </p:cNvPr>
          <p:cNvSpPr txBox="1"/>
          <p:nvPr/>
        </p:nvSpPr>
        <p:spPr>
          <a:xfrm>
            <a:off x="1317355" y="5734373"/>
            <a:ext cx="5724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2749C4-3FFF-498A-957B-345397AD9AD5}"/>
              </a:ext>
            </a:extLst>
          </p:cNvPr>
          <p:cNvSpPr txBox="1"/>
          <p:nvPr/>
        </p:nvSpPr>
        <p:spPr>
          <a:xfrm>
            <a:off x="1250193" y="6257593"/>
            <a:ext cx="5873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8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7">
            <a:extLst>
              <a:ext uri="{FF2B5EF4-FFF2-40B4-BE49-F238E27FC236}">
                <a16:creationId xmlns:a16="http://schemas.microsoft.com/office/drawing/2014/main" id="{5DF33661-E333-4092-836A-3603F0B61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18000" contrast="42000"/>
          </a:blip>
          <a:srcRect/>
          <a:stretch>
            <a:fillRect/>
          </a:stretch>
        </p:blipFill>
        <p:spPr bwMode="auto">
          <a:xfrm>
            <a:off x="-130176" y="-32826"/>
            <a:ext cx="12322175" cy="7053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FA5E3E-DB76-45FD-9636-0088E74DB23A}"/>
              </a:ext>
            </a:extLst>
          </p:cNvPr>
          <p:cNvSpPr txBox="1"/>
          <p:nvPr/>
        </p:nvSpPr>
        <p:spPr>
          <a:xfrm>
            <a:off x="3347634" y="2417736"/>
            <a:ext cx="50524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8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8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8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8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endParaRPr lang="vi-VN" sz="8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1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D1BC9A-745D-406B-8754-C0201FDE9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56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AE6F03-B474-4E08-9BB5-C562D65B9CA4}"/>
              </a:ext>
            </a:extLst>
          </p:cNvPr>
          <p:cNvSpPr txBox="1"/>
          <p:nvPr/>
        </p:nvSpPr>
        <p:spPr>
          <a:xfrm>
            <a:off x="4401519" y="2140432"/>
            <a:ext cx="4184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vi-VN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79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CF4B39-5051-4B93-A35E-AC63798B21AE}"/>
              </a:ext>
            </a:extLst>
          </p:cNvPr>
          <p:cNvSpPr txBox="1"/>
          <p:nvPr/>
        </p:nvSpPr>
        <p:spPr>
          <a:xfrm>
            <a:off x="3608522" y="0"/>
            <a:ext cx="497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5CFD34-3BC9-4BC0-B5FC-A1DE2C89D806}"/>
              </a:ext>
            </a:extLst>
          </p:cNvPr>
          <p:cNvSpPr txBox="1"/>
          <p:nvPr/>
        </p:nvSpPr>
        <p:spPr>
          <a:xfrm>
            <a:off x="604434" y="4800276"/>
            <a:ext cx="115875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bươm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C37CB7-22DB-40F6-893E-1519E9FBB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59" y="523220"/>
            <a:ext cx="5222928" cy="20313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D922F97-6044-4E94-8EDA-78FAD3829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60" y="2768951"/>
            <a:ext cx="5222928" cy="20313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3C144B7-6BC8-4884-98F9-B472FA2F92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114" y="2811740"/>
            <a:ext cx="5098938" cy="20313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6ABC313-CCAD-430F-98F8-4D535F1564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124" y="553708"/>
            <a:ext cx="5222927" cy="230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32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86C70D-D15E-4D95-99C5-7164B1BBC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423" y="111624"/>
            <a:ext cx="9190495" cy="50648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61CC47-2D80-49F0-84B5-766BFCE9716A}"/>
              </a:ext>
            </a:extLst>
          </p:cNvPr>
          <p:cNvSpPr txBox="1"/>
          <p:nvPr/>
        </p:nvSpPr>
        <p:spPr>
          <a:xfrm>
            <a:off x="2107769" y="5346915"/>
            <a:ext cx="5145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2A1C14-D8FF-43FC-A4BA-8237D7C327C0}"/>
              </a:ext>
            </a:extLst>
          </p:cNvPr>
          <p:cNvSpPr txBox="1"/>
          <p:nvPr/>
        </p:nvSpPr>
        <p:spPr>
          <a:xfrm>
            <a:off x="1456840" y="6053113"/>
            <a:ext cx="6803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ở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74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4DF584-8881-4BB8-AB87-C35F3DB4A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661" y="108488"/>
            <a:ext cx="9092339" cy="47249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9DE772-71E2-47A6-A1F4-9C0FC652D0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2" y="111624"/>
            <a:ext cx="2611464" cy="20313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AFC75E-19CF-419A-82A7-425D4D4D968F}"/>
              </a:ext>
            </a:extLst>
          </p:cNvPr>
          <p:cNvSpPr txBox="1"/>
          <p:nvPr/>
        </p:nvSpPr>
        <p:spPr>
          <a:xfrm>
            <a:off x="1859797" y="5067946"/>
            <a:ext cx="5300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E7F8ED-85C0-4460-98F5-A70039114D9B}"/>
              </a:ext>
            </a:extLst>
          </p:cNvPr>
          <p:cNvSpPr txBox="1"/>
          <p:nvPr/>
        </p:nvSpPr>
        <p:spPr>
          <a:xfrm>
            <a:off x="1348352" y="5887275"/>
            <a:ext cx="7098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21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10CBF7-5E3F-44F5-ABE9-E629839F1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627" y="-324358"/>
            <a:ext cx="7372027" cy="47029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339C1F-D80D-4FD3-8F04-CE6050926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6225" cy="20271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B68491B-5931-41D5-AA0D-250E38B645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225" y="0"/>
            <a:ext cx="2340243" cy="20271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487593-EDBA-442D-B863-5C2067A9929E}"/>
              </a:ext>
            </a:extLst>
          </p:cNvPr>
          <p:cNvSpPr txBox="1"/>
          <p:nvPr/>
        </p:nvSpPr>
        <p:spPr>
          <a:xfrm>
            <a:off x="1929539" y="5036496"/>
            <a:ext cx="578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464A93-F656-4EC9-917B-EC1C61DF65AB}"/>
              </a:ext>
            </a:extLst>
          </p:cNvPr>
          <p:cNvSpPr txBox="1"/>
          <p:nvPr/>
        </p:nvSpPr>
        <p:spPr>
          <a:xfrm>
            <a:off x="1345769" y="5687877"/>
            <a:ext cx="7160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5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4DF584-8881-4BB8-AB87-C35F3DB4A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217" y="189117"/>
            <a:ext cx="2448733" cy="173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9DE772-71E2-47A6-A1F4-9C0FC652D0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84" y="189117"/>
            <a:ext cx="2448733" cy="17347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09D80F-20A8-4FCD-A224-0677F3A344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83" y="1923881"/>
            <a:ext cx="2448733" cy="1734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E3F29D-0C3F-491A-ABC5-F3CD7926F3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790" y="0"/>
            <a:ext cx="7134386" cy="40681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6956E5-D04A-4AE0-8B93-DE6F61A3C23A}"/>
              </a:ext>
            </a:extLst>
          </p:cNvPr>
          <p:cNvSpPr txBox="1"/>
          <p:nvPr/>
        </p:nvSpPr>
        <p:spPr>
          <a:xfrm>
            <a:off x="1720311" y="4741574"/>
            <a:ext cx="8586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6D5421-2C13-47F5-9BC2-74BA656C93AD}"/>
              </a:ext>
            </a:extLst>
          </p:cNvPr>
          <p:cNvSpPr txBox="1"/>
          <p:nvPr/>
        </p:nvSpPr>
        <p:spPr>
          <a:xfrm>
            <a:off x="1363849" y="5541304"/>
            <a:ext cx="98517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Khi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14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hình động\download (3).jpg">
            <a:extLst>
              <a:ext uri="{FF2B5EF4-FFF2-40B4-BE49-F238E27FC236}">
                <a16:creationId xmlns:a16="http://schemas.microsoft.com/office/drawing/2014/main" id="{9539C025-25E9-4EF5-8541-1D907307C9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3987"/>
            <a:ext cx="12192000" cy="68502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742B07-7DE4-4E7F-8C85-85C63A085DB1}"/>
              </a:ext>
            </a:extLst>
          </p:cNvPr>
          <p:cNvSpPr txBox="1"/>
          <p:nvPr/>
        </p:nvSpPr>
        <p:spPr>
          <a:xfrm>
            <a:off x="4262033" y="1979452"/>
            <a:ext cx="3192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vi-VN" sz="4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25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F8791D-6E02-492D-BF32-833CF1183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59" y="743918"/>
            <a:ext cx="5222928" cy="28206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661E11-2216-4F8F-BA5C-FDA83B44A6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43918"/>
            <a:ext cx="5724041" cy="28206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7C93FE-764D-47CB-A4D1-407AA1027F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59" y="3735092"/>
            <a:ext cx="5222928" cy="28206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5A8A26-00EB-4297-B8CC-289CC2C15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74576"/>
            <a:ext cx="5724041" cy="28206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67A95C-2641-48A8-A3BA-EC7C9DF09CCC}"/>
              </a:ext>
            </a:extLst>
          </p:cNvPr>
          <p:cNvSpPr txBox="1"/>
          <p:nvPr/>
        </p:nvSpPr>
        <p:spPr>
          <a:xfrm>
            <a:off x="4072180" y="50215"/>
            <a:ext cx="6098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0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405</Words>
  <Application>Microsoft Office PowerPoint</Application>
  <PresentationFormat>Widescreen</PresentationFormat>
  <Paragraphs>25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2021-10-30T12:41:12Z</dcterms:created>
  <dcterms:modified xsi:type="dcterms:W3CDTF">2021-11-02T14:43:58Z</dcterms:modified>
</cp:coreProperties>
</file>